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1FCB01-6130-4054-94C0-F55E92292ECE}" v="2" dt="2026-04-28T09:03:49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418" autoAdjust="0"/>
    <p:restoredTop sz="86475" autoAdjust="0"/>
  </p:normalViewPr>
  <p:slideViewPr>
    <p:cSldViewPr>
      <p:cViewPr varScale="1">
        <p:scale>
          <a:sx n="84" d="100"/>
          <a:sy n="84" d="100"/>
        </p:scale>
        <p:origin x="15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05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52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093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67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4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27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792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83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63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23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27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6E8B5-0617-4642-8E0B-F272EC0F133A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58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929284"/>
          </a:xfrm>
        </p:spPr>
        <p:txBody>
          <a:bodyPr>
            <a:normAutofit/>
          </a:bodyPr>
          <a:lstStyle/>
          <a:p>
            <a:r>
              <a:rPr lang="de-DE" sz="3600" b="1" i="1" dirty="0"/>
              <a:t>ASS-Seniorenausflug am 28. Mai 2026</a:t>
            </a:r>
          </a:p>
        </p:txBody>
      </p:sp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251522" y="5936506"/>
            <a:ext cx="8507286" cy="6262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1800" b="1" dirty="0"/>
              <a:t>Fahrtkosten inclusive Eintritt Museum und Stadtführung € 35,00</a:t>
            </a:r>
          </a:p>
          <a:p>
            <a:pPr marL="0" indent="0">
              <a:buNone/>
            </a:pPr>
            <a:r>
              <a:rPr lang="de-DE" sz="1800" b="1" dirty="0"/>
              <a:t>Anmeldung unter 08168/96277 bei Brigitte Niedermeier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700064" y="2069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228600" y="1203922"/>
            <a:ext cx="52795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Wir fahren nach Ingolstadt. Dort werden wir an der </a:t>
            </a:r>
            <a:r>
              <a:rPr lang="de-DE" dirty="0" err="1"/>
              <a:t>Schloßlände</a:t>
            </a:r>
            <a:r>
              <a:rPr lang="de-DE" dirty="0"/>
              <a:t> zu einer einstündigen Stadtführung abgeholt. Anschließend sind wir im Gasthaus Daniel, dem ältesten Wirtshaus von Ingolstadt, zum Mittagessen angemeldet.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28601" y="2636912"/>
            <a:ext cx="4847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r>
              <a:rPr lang="de-DE" dirty="0"/>
              <a:t>Danach besichtigen wir das Medizinhistorische Museum Ingolstadt, dort ist der Nachmittag zur freien Verfügung. </a:t>
            </a:r>
          </a:p>
          <a:p>
            <a:endParaRPr lang="de-DE" dirty="0"/>
          </a:p>
          <a:p>
            <a:r>
              <a:rPr lang="de-DE" dirty="0"/>
              <a:t>Auf der Rückfahrt kehren wir zum Abendessen in der Sportgaststätte Schweitenkirchen ein.</a:t>
            </a:r>
          </a:p>
          <a:p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251521" y="5013176"/>
            <a:ext cx="5460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/>
              <a:t>9.10 Uhr Abfahrt in </a:t>
            </a:r>
            <a:r>
              <a:rPr lang="de-DE" b="1" i="1" dirty="0" err="1"/>
              <a:t>Thalham</a:t>
            </a:r>
            <a:r>
              <a:rPr lang="de-DE" b="1" i="1" dirty="0"/>
              <a:t> am </a:t>
            </a:r>
            <a:r>
              <a:rPr lang="de-DE" b="1" i="1" dirty="0" err="1"/>
              <a:t>Bushäusl</a:t>
            </a:r>
            <a:endParaRPr lang="de-DE" b="1" i="1" dirty="0"/>
          </a:p>
          <a:p>
            <a:r>
              <a:rPr lang="de-DE" b="1" i="1" dirty="0"/>
              <a:t>9.15 Uhr Abfahrt in Attenkirchen am Maibaum</a:t>
            </a:r>
          </a:p>
          <a:p>
            <a:endParaRPr lang="de-DE" b="1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02068" y="1507055"/>
            <a:ext cx="2990411" cy="1982016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12160" y="4079126"/>
            <a:ext cx="2880318" cy="185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78386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97</Words>
  <Application>Microsoft Office PowerPoint</Application>
  <PresentationFormat>Bildschirmpräsentation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ASS-Seniorenausflug am 28. Mai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ASS-Seniorenausflug am 14. Juni 2016</dc:title>
  <dc:creator>Berger</dc:creator>
  <cp:lastModifiedBy>Baier Marianne</cp:lastModifiedBy>
  <cp:revision>46</cp:revision>
  <cp:lastPrinted>2026-04-30T06:12:00Z</cp:lastPrinted>
  <dcterms:created xsi:type="dcterms:W3CDTF">2016-05-23T16:47:07Z</dcterms:created>
  <dcterms:modified xsi:type="dcterms:W3CDTF">2026-04-30T06:13:22Z</dcterms:modified>
</cp:coreProperties>
</file>